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01" r:id="rId2"/>
  </p:sldIdLst>
  <p:sldSz cx="7772400" cy="10058400"/>
  <p:notesSz cx="6858000" cy="9144000"/>
  <p:defaultTextStyle>
    <a:defPPr>
      <a:defRPr lang="en-US"/>
    </a:defPPr>
    <a:lvl1pPr marL="0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9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58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879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173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46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758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05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344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09C"/>
    <a:srgbClr val="FE7352"/>
    <a:srgbClr val="04CFF9"/>
    <a:srgbClr val="FCEA0E"/>
    <a:srgbClr val="D73E42"/>
    <a:srgbClr val="74D859"/>
    <a:srgbClr val="F87050"/>
    <a:srgbClr val="39BFB8"/>
    <a:srgbClr val="73D758"/>
    <a:srgbClr val="9AB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4" autoAdjust="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2606" y="7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332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DB579-4646-8B4A-8B61-E374E7E156F4}" type="datetimeFigureOut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7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88B63-8BC1-4B48-AAC8-8CB92099FF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509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292" algn="l" defTabSz="509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586" algn="l" defTabSz="509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879" algn="l" defTabSz="509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173" algn="l" defTabSz="509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6466" algn="l" defTabSz="509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5758" algn="l" defTabSz="509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052" algn="l" defTabSz="509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4344" algn="l" defTabSz="509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9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C015-864A-8A46-88AF-FC019AD55E15}" type="datetimeFigureOut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B8F-0814-8344-98F1-7C958516D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C015-864A-8A46-88AF-FC019AD55E15}" type="datetimeFigureOut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B8F-0814-8344-98F1-7C958516D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26242" y="537846"/>
            <a:ext cx="1311593" cy="114414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1469" y="537846"/>
            <a:ext cx="3805238" cy="114414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C015-864A-8A46-88AF-FC019AD55E15}" type="datetimeFigureOut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B8F-0814-8344-98F1-7C958516D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C015-864A-8A46-88AF-FC019AD55E15}" type="datetimeFigureOut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B8F-0814-8344-98F1-7C958516D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5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2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5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8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4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7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43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C015-864A-8A46-88AF-FC019AD55E15}" type="datetimeFigureOut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B8F-0814-8344-98F1-7C958516D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469" y="3129284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9424" y="3129284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C015-864A-8A46-88AF-FC019AD55E15}" type="datetimeFigureOut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B8F-0814-8344-98F1-7C958516D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4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92" indent="0">
              <a:buNone/>
              <a:defRPr sz="2200" b="1"/>
            </a:lvl2pPr>
            <a:lvl3pPr marL="1018586" indent="0">
              <a:buNone/>
              <a:defRPr sz="2000" b="1"/>
            </a:lvl3pPr>
            <a:lvl4pPr marL="1527879" indent="0">
              <a:buNone/>
              <a:defRPr sz="1800" b="1"/>
            </a:lvl4pPr>
            <a:lvl5pPr marL="2037173" indent="0">
              <a:buNone/>
              <a:defRPr sz="1800" b="1"/>
            </a:lvl5pPr>
            <a:lvl6pPr marL="2546466" indent="0">
              <a:buNone/>
              <a:defRPr sz="1800" b="1"/>
            </a:lvl6pPr>
            <a:lvl7pPr marL="3055758" indent="0">
              <a:buNone/>
              <a:defRPr sz="1800" b="1"/>
            </a:lvl7pPr>
            <a:lvl8pPr marL="3565052" indent="0">
              <a:buNone/>
              <a:defRPr sz="1800" b="1"/>
            </a:lvl8pPr>
            <a:lvl9pPr marL="407434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4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3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92" indent="0">
              <a:buNone/>
              <a:defRPr sz="2200" b="1"/>
            </a:lvl2pPr>
            <a:lvl3pPr marL="1018586" indent="0">
              <a:buNone/>
              <a:defRPr sz="2000" b="1"/>
            </a:lvl3pPr>
            <a:lvl4pPr marL="1527879" indent="0">
              <a:buNone/>
              <a:defRPr sz="1800" b="1"/>
            </a:lvl4pPr>
            <a:lvl5pPr marL="2037173" indent="0">
              <a:buNone/>
              <a:defRPr sz="1800" b="1"/>
            </a:lvl5pPr>
            <a:lvl6pPr marL="2546466" indent="0">
              <a:buNone/>
              <a:defRPr sz="1800" b="1"/>
            </a:lvl6pPr>
            <a:lvl7pPr marL="3055758" indent="0">
              <a:buNone/>
              <a:defRPr sz="1800" b="1"/>
            </a:lvl7pPr>
            <a:lvl8pPr marL="3565052" indent="0">
              <a:buNone/>
              <a:defRPr sz="1800" b="1"/>
            </a:lvl8pPr>
            <a:lvl9pPr marL="407434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3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C015-864A-8A46-88AF-FC019AD55E15}" type="datetimeFigureOut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B8F-0814-8344-98F1-7C958516D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C015-864A-8A46-88AF-FC019AD55E15}" type="datetimeFigureOut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B8F-0814-8344-98F1-7C958516D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C015-864A-8A46-88AF-FC019AD55E15}" type="datetimeFigureOut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B8F-0814-8344-98F1-7C958516D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4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6" y="400479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4" y="2104819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292" indent="0">
              <a:buNone/>
              <a:defRPr sz="1300"/>
            </a:lvl2pPr>
            <a:lvl3pPr marL="1018586" indent="0">
              <a:buNone/>
              <a:defRPr sz="1100"/>
            </a:lvl3pPr>
            <a:lvl4pPr marL="1527879" indent="0">
              <a:buNone/>
              <a:defRPr sz="1000"/>
            </a:lvl4pPr>
            <a:lvl5pPr marL="2037173" indent="0">
              <a:buNone/>
              <a:defRPr sz="1000"/>
            </a:lvl5pPr>
            <a:lvl6pPr marL="2546466" indent="0">
              <a:buNone/>
              <a:defRPr sz="1000"/>
            </a:lvl6pPr>
            <a:lvl7pPr marL="3055758" indent="0">
              <a:buNone/>
              <a:defRPr sz="1000"/>
            </a:lvl7pPr>
            <a:lvl8pPr marL="3565052" indent="0">
              <a:buNone/>
              <a:defRPr sz="1000"/>
            </a:lvl8pPr>
            <a:lvl9pPr marL="407434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C015-864A-8A46-88AF-FC019AD55E15}" type="datetimeFigureOut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B8F-0814-8344-98F1-7C958516D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4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292" indent="0">
              <a:buNone/>
              <a:defRPr sz="3100"/>
            </a:lvl2pPr>
            <a:lvl3pPr marL="1018586" indent="0">
              <a:buNone/>
              <a:defRPr sz="2700"/>
            </a:lvl3pPr>
            <a:lvl4pPr marL="1527879" indent="0">
              <a:buNone/>
              <a:defRPr sz="2200"/>
            </a:lvl4pPr>
            <a:lvl5pPr marL="2037173" indent="0">
              <a:buNone/>
              <a:defRPr sz="2200"/>
            </a:lvl5pPr>
            <a:lvl6pPr marL="2546466" indent="0">
              <a:buNone/>
              <a:defRPr sz="2200"/>
            </a:lvl6pPr>
            <a:lvl7pPr marL="3055758" indent="0">
              <a:buNone/>
              <a:defRPr sz="2200"/>
            </a:lvl7pPr>
            <a:lvl8pPr marL="3565052" indent="0">
              <a:buNone/>
              <a:defRPr sz="2200"/>
            </a:lvl8pPr>
            <a:lvl9pPr marL="4074344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100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292" indent="0">
              <a:buNone/>
              <a:defRPr sz="1300"/>
            </a:lvl2pPr>
            <a:lvl3pPr marL="1018586" indent="0">
              <a:buNone/>
              <a:defRPr sz="1100"/>
            </a:lvl3pPr>
            <a:lvl4pPr marL="1527879" indent="0">
              <a:buNone/>
              <a:defRPr sz="1000"/>
            </a:lvl4pPr>
            <a:lvl5pPr marL="2037173" indent="0">
              <a:buNone/>
              <a:defRPr sz="1000"/>
            </a:lvl5pPr>
            <a:lvl6pPr marL="2546466" indent="0">
              <a:buNone/>
              <a:defRPr sz="1000"/>
            </a:lvl6pPr>
            <a:lvl7pPr marL="3055758" indent="0">
              <a:buNone/>
              <a:defRPr sz="1000"/>
            </a:lvl7pPr>
            <a:lvl8pPr marL="3565052" indent="0">
              <a:buNone/>
              <a:defRPr sz="1000"/>
            </a:lvl8pPr>
            <a:lvl9pPr marL="407434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C015-864A-8A46-88AF-FC019AD55E15}" type="datetimeFigureOut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B8F-0814-8344-98F1-7C958516D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58" tIns="50929" rIns="101858" bIns="5092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5"/>
            <a:ext cx="6995160" cy="6638079"/>
          </a:xfrm>
          <a:prstGeom prst="rect">
            <a:avLst/>
          </a:prstGeom>
        </p:spPr>
        <p:txBody>
          <a:bodyPr vert="horz" lIns="101858" tIns="50929" rIns="101858" bIns="509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50"/>
            <a:ext cx="1813560" cy="535516"/>
          </a:xfrm>
          <a:prstGeom prst="rect">
            <a:avLst/>
          </a:prstGeom>
        </p:spPr>
        <p:txBody>
          <a:bodyPr vert="horz" lIns="101858" tIns="50929" rIns="101858" bIns="5092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8C015-864A-8A46-88AF-FC019AD55E15}" type="datetimeFigureOut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50"/>
            <a:ext cx="2461260" cy="535516"/>
          </a:xfrm>
          <a:prstGeom prst="rect">
            <a:avLst/>
          </a:prstGeom>
        </p:spPr>
        <p:txBody>
          <a:bodyPr vert="horz" lIns="101858" tIns="50929" rIns="101858" bIns="5092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50"/>
            <a:ext cx="1813560" cy="535516"/>
          </a:xfrm>
          <a:prstGeom prst="rect">
            <a:avLst/>
          </a:prstGeom>
        </p:spPr>
        <p:txBody>
          <a:bodyPr vert="horz" lIns="101858" tIns="50929" rIns="101858" bIns="5092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B1B8F-0814-8344-98F1-7C958516D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29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70" indent="-381970" algn="l" defTabSz="50929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601" indent="-318309" algn="l" defTabSz="50929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233" indent="-254646" algn="l" defTabSz="50929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525" indent="-254646" algn="l" defTabSz="50929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819" indent="-254646" algn="l" defTabSz="50929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112" indent="-254646" algn="l" defTabSz="50929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406" indent="-254646" algn="l" defTabSz="50929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698" indent="-254646" algn="l" defTabSz="50929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8992" indent="-254646" algn="l" defTabSz="50929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92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586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879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173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466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758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052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344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EB5E65-BC35-5905-FED2-3504499921AC}"/>
              </a:ext>
            </a:extLst>
          </p:cNvPr>
          <p:cNvSpPr txBox="1"/>
          <p:nvPr/>
        </p:nvSpPr>
        <p:spPr>
          <a:xfrm>
            <a:off x="1217841" y="816441"/>
            <a:ext cx="53367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Georgia Pro Cond Black" panose="020F0502020204030204" pitchFamily="18" charset="0"/>
              </a:rPr>
              <a:t>Meet Your</a:t>
            </a:r>
          </a:p>
          <a:p>
            <a:pPr algn="ctr"/>
            <a:r>
              <a:rPr lang="en-US" sz="4800" dirty="0">
                <a:latin typeface="Georgia Pro Cond Black" panose="020F0502020204030204" pitchFamily="18" charset="0"/>
              </a:rPr>
              <a:t>MTSS Facilitator</a:t>
            </a:r>
          </a:p>
        </p:txBody>
      </p:sp>
      <p:pic>
        <p:nvPicPr>
          <p:cNvPr id="3" name="Picture 2" descr="A person in a car&#10;&#10;Description automatically generated">
            <a:extLst>
              <a:ext uri="{FF2B5EF4-FFF2-40B4-BE49-F238E27FC236}">
                <a16:creationId xmlns:a16="http://schemas.microsoft.com/office/drawing/2014/main" id="{52E62A36-D3DB-D05B-F5A3-B228D5A60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1" y="2386101"/>
            <a:ext cx="2545342" cy="3021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4B8BA0-D947-9A94-C8B3-08F26688EBD3}"/>
              </a:ext>
            </a:extLst>
          </p:cNvPr>
          <p:cNvSpPr txBox="1"/>
          <p:nvPr/>
        </p:nvSpPr>
        <p:spPr>
          <a:xfrm>
            <a:off x="3061188" y="2692655"/>
            <a:ext cx="48492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092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cs typeface="LilyUPC" panose="020B0502040204020203" pitchFamily="34" charset="-34"/>
              </a:rPr>
              <a:t>Mrs. Lorie Bennett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085ED6-1F3E-2958-C97D-A4EB81CB1CFA}"/>
              </a:ext>
            </a:extLst>
          </p:cNvPr>
          <p:cNvSpPr txBox="1"/>
          <p:nvPr/>
        </p:nvSpPr>
        <p:spPr>
          <a:xfrm>
            <a:off x="2751093" y="3207086"/>
            <a:ext cx="464287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My name is Mrs. Lorie Bennett and I am the Multi-Tiered System of Support (MTSS) Facilitator for </a:t>
            </a:r>
            <a:r>
              <a:rPr lang="en-US" dirty="0" err="1">
                <a:effectLst/>
              </a:rPr>
              <a:t>Gracewood</a:t>
            </a:r>
            <a:r>
              <a:rPr lang="en-US" dirty="0">
                <a:effectLst/>
              </a:rPr>
              <a:t>.   This is my 17th year in education and my first year as MTSS Facilitator.  I am a proud combat veteran of the United States Army.   I am a graduate of Voorhees College/2002, BA, Organizational Management; Augusta University/2008 ,Masters in Teaching; Augusta University/2020. ED.S, Advanced Educational Studies.   </a:t>
            </a:r>
            <a:endParaRPr lang="en-US" dirty="0"/>
          </a:p>
          <a:p>
            <a:r>
              <a:rPr lang="en-US" dirty="0">
                <a:effectLst/>
              </a:rPr>
              <a:t> </a:t>
            </a:r>
            <a:endParaRPr lang="en-US" dirty="0"/>
          </a:p>
          <a:p>
            <a:r>
              <a:rPr lang="en-US" dirty="0">
                <a:effectLst/>
              </a:rPr>
              <a:t>  </a:t>
            </a:r>
            <a:endParaRPr lang="en-US" dirty="0"/>
          </a:p>
          <a:p>
            <a:r>
              <a:rPr lang="en-US" dirty="0">
                <a:effectLst/>
              </a:rPr>
              <a:t> 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C69A70-B3A3-7E67-DEDA-C38391C1EEF3}"/>
              </a:ext>
            </a:extLst>
          </p:cNvPr>
          <p:cNvSpPr txBox="1"/>
          <p:nvPr/>
        </p:nvSpPr>
        <p:spPr>
          <a:xfrm>
            <a:off x="3886199" y="7482736"/>
            <a:ext cx="38862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Jumble" panose="020F0502020204030204" pitchFamily="2" charset="0"/>
              </a:rPr>
              <a:t>Contact Me:</a:t>
            </a:r>
          </a:p>
          <a:p>
            <a:pPr algn="ctr"/>
            <a:r>
              <a:rPr lang="en-US" sz="2000" b="1" i="1" dirty="0">
                <a:latin typeface="KG What the Teacher Wants" panose="02000000000000000000" pitchFamily="2" charset="0"/>
              </a:rPr>
              <a:t>Phone Number:  </a:t>
            </a:r>
          </a:p>
          <a:p>
            <a:pPr algn="ctr"/>
            <a:r>
              <a:rPr lang="en-US" sz="2000" b="1" dirty="0">
                <a:latin typeface="KG What the Teacher Wants" panose="02000000000000000000" pitchFamily="2" charset="0"/>
              </a:rPr>
              <a:t>(706)796-4969</a:t>
            </a:r>
          </a:p>
          <a:p>
            <a:pPr algn="ctr"/>
            <a:r>
              <a:rPr lang="en-US" b="1" dirty="0">
                <a:latin typeface="KG What the Teacher Wants" panose="02000000000000000000" pitchFamily="2" charset="0"/>
              </a:rPr>
              <a:t>Email: </a:t>
            </a:r>
            <a:r>
              <a:rPr lang="en-US" sz="1800" b="1" dirty="0">
                <a:latin typeface="KG What the Teacher Wants" panose="02000000000000000000" pitchFamily="2" charset="0"/>
              </a:rPr>
              <a:t>bennelo@rcboe.Richmond.k12.ga.us</a:t>
            </a:r>
            <a:endParaRPr lang="en-US" b="1" dirty="0">
              <a:latin typeface="KG What the Teacher Wants" panose="02000000000000000000" pitchFamily="2" charset="0"/>
            </a:endParaRP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568AE078-AB9B-2411-00AA-6321F6DD2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9" y="7086600"/>
            <a:ext cx="3706291" cy="2730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8759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31666</TotalTime>
  <Words>118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Georgia Pro Cond Black</vt:lpstr>
      <vt:lpstr>Jumble</vt:lpstr>
      <vt:lpstr>KG What the Teacher Wants</vt:lpstr>
      <vt:lpstr>Office Theme</vt:lpstr>
      <vt:lpstr>PowerPoint Presentation</vt:lpstr>
    </vt:vector>
  </TitlesOfParts>
  <Manager/>
  <Company>Chautauqua Lake Central School District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default</dc:creator>
  <cp:keywords/>
  <dc:description/>
  <cp:lastModifiedBy>Bennett, Lorie</cp:lastModifiedBy>
  <cp:revision>120</cp:revision>
  <cp:lastPrinted>2015-07-14T16:39:35Z</cp:lastPrinted>
  <dcterms:created xsi:type="dcterms:W3CDTF">2015-08-09T01:19:57Z</dcterms:created>
  <dcterms:modified xsi:type="dcterms:W3CDTF">2023-08-18T12:46:51Z</dcterms:modified>
  <cp:category/>
</cp:coreProperties>
</file>